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897" autoAdjust="0"/>
  </p:normalViewPr>
  <p:slideViewPr>
    <p:cSldViewPr snapToGrid="0">
      <p:cViewPr varScale="1">
        <p:scale>
          <a:sx n="68" d="100"/>
          <a:sy n="68" d="100"/>
        </p:scale>
        <p:origin x="8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" y="6299515"/>
            <a:ext cx="1757511" cy="5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5169877" y="5491915"/>
            <a:ext cx="656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2"/>
                </a:solidFill>
                <a:cs typeface="Arial" pitchFamily="34" charset="0"/>
              </a:rPr>
              <a:t>Sumário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Bandtec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240189" y="3309717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Corpo docente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1" y="4429644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Colegas de Classe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Colegas de Trabalho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727180"/>
            <a:ext cx="9109771" cy="5201366"/>
            <a:chOff x="1080010" y="1351838"/>
            <a:chExt cx="6629927" cy="52013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351838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52591" y="1666332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Aumento da aderência entre 5 a 10 anos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2445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 x Proctocolos de cadeia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09494" y="1442381"/>
            <a:ext cx="3966686" cy="5570806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1186000" y="1912648"/>
            <a:ext cx="6626496" cy="2485042"/>
            <a:chOff x="3287335" y="939016"/>
            <a:chExt cx="3672993" cy="1607075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FBFFAA16-F463-4596-AD98-D896E41705F9}"/>
                </a:ext>
              </a:extLst>
            </p:cNvPr>
            <p:cNvSpPr txBox="1"/>
            <p:nvPr/>
          </p:nvSpPr>
          <p:spPr>
            <a:xfrm>
              <a:off x="3287335" y="2406764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DE04D026-E808-454E-A4CB-5D9F3B0D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00" y="2561789"/>
            <a:ext cx="464114" cy="4641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EFEDC1-2A18-4789-A3A9-77A7B23D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61" y="4007433"/>
            <a:ext cx="476250" cy="476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1ED7BB-0869-44E2-A00A-93956D704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2" y="5417363"/>
            <a:ext cx="476250" cy="476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AC3481-2D01-4E60-8F48-B3BE7E659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20" y="4007433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4300</TotalTime>
  <Words>211</Words>
  <Application>Microsoft Office PowerPoint</Application>
  <PresentationFormat>Widescreen</PresentationFormat>
  <Paragraphs>89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Natalia Medina de Oliveira Juliano</cp:lastModifiedBy>
  <cp:revision>152</cp:revision>
  <dcterms:created xsi:type="dcterms:W3CDTF">2018-04-24T17:14:44Z</dcterms:created>
  <dcterms:modified xsi:type="dcterms:W3CDTF">2019-12-04T00:26:42Z</dcterms:modified>
</cp:coreProperties>
</file>